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250" autoAdjust="0"/>
  </p:normalViewPr>
  <p:slideViewPr>
    <p:cSldViewPr>
      <p:cViewPr>
        <p:scale>
          <a:sx n="76" d="100"/>
          <a:sy n="76" d="100"/>
        </p:scale>
        <p:origin x="-1936" y="-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985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260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321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62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285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152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117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976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7406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860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516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C53A7-DB47-4C91-A27F-4BD254EDA09B}" type="datetimeFigureOut">
              <a:rPr lang="en-AU" smtClean="0"/>
              <a:t>7/08/2015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F5AC3-F80F-404A-8DF4-39EFB5EC2B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388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torsportfotos.com/gallery/v/events/CoreNet/Headshots/B_2.jpg.html" TargetMode="External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png"/><Relationship Id="rId20" Type="http://schemas.openxmlformats.org/officeDocument/2006/relationships/image" Target="../media/image27.jpg"/><Relationship Id="rId21" Type="http://schemas.openxmlformats.org/officeDocument/2006/relationships/image" Target="../media/image28.jpg"/><Relationship Id="rId10" Type="http://schemas.openxmlformats.org/officeDocument/2006/relationships/image" Target="../media/image17.png"/><Relationship Id="rId11" Type="http://schemas.openxmlformats.org/officeDocument/2006/relationships/image" Target="../media/image18.png"/><Relationship Id="rId12" Type="http://schemas.openxmlformats.org/officeDocument/2006/relationships/image" Target="../media/image19.jpeg"/><Relationship Id="rId13" Type="http://schemas.openxmlformats.org/officeDocument/2006/relationships/image" Target="../media/image20.jpeg"/><Relationship Id="rId14" Type="http://schemas.openxmlformats.org/officeDocument/2006/relationships/image" Target="../media/image21.jpeg"/><Relationship Id="rId15" Type="http://schemas.openxmlformats.org/officeDocument/2006/relationships/image" Target="../media/image22.png"/><Relationship Id="rId16" Type="http://schemas.openxmlformats.org/officeDocument/2006/relationships/image" Target="../media/image23.png"/><Relationship Id="rId17" Type="http://schemas.openxmlformats.org/officeDocument/2006/relationships/image" Target="../media/image24.jpg"/><Relationship Id="rId18" Type="http://schemas.openxmlformats.org/officeDocument/2006/relationships/image" Target="../media/image25.jpg"/><Relationship Id="rId19" Type="http://schemas.openxmlformats.org/officeDocument/2006/relationships/image" Target="../media/image26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19"/>
          <a:stretch/>
        </p:blipFill>
        <p:spPr bwMode="auto">
          <a:xfrm>
            <a:off x="4644008" y="1412776"/>
            <a:ext cx="1266825" cy="1340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B_2.jpg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399467" y="3805103"/>
            <a:ext cx="1266825" cy="125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7471478" y="3805103"/>
            <a:ext cx="1266825" cy="125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4602431" y="3805103"/>
            <a:ext cx="1266825" cy="125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19"/>
          <a:stretch/>
        </p:blipFill>
        <p:spPr bwMode="auto">
          <a:xfrm>
            <a:off x="3119866" y="1428839"/>
            <a:ext cx="1266825" cy="1340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6061377" y="3805103"/>
            <a:ext cx="1266825" cy="125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1"/>
          <a:stretch/>
        </p:blipFill>
        <p:spPr bwMode="auto">
          <a:xfrm>
            <a:off x="3270434" y="3805103"/>
            <a:ext cx="1207676" cy="125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9879" y="2822030"/>
            <a:ext cx="1525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Simon Sherwood</a:t>
            </a:r>
          </a:p>
          <a:p>
            <a:pPr algn="ctr"/>
            <a:r>
              <a:rPr lang="en-AU" sz="1200" dirty="0" smtClean="0"/>
              <a:t>Joint Chair</a:t>
            </a:r>
            <a:endParaRPr lang="en-AU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4514906" y="2822030"/>
            <a:ext cx="1525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Tony Wyllie</a:t>
            </a:r>
          </a:p>
          <a:p>
            <a:pPr algn="ctr"/>
            <a:r>
              <a:rPr lang="en-AU" sz="1200" dirty="0" smtClean="0"/>
              <a:t>Joint Chair</a:t>
            </a:r>
          </a:p>
          <a:p>
            <a:pPr algn="ctr"/>
            <a:r>
              <a:rPr lang="en-AU" sz="1200" dirty="0" smtClean="0"/>
              <a:t>JLL</a:t>
            </a:r>
            <a:endParaRPr lang="en-AU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225143" y="5129961"/>
            <a:ext cx="1525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Kim Clarkson</a:t>
            </a:r>
          </a:p>
          <a:p>
            <a:pPr algn="ctr"/>
            <a:r>
              <a:rPr lang="en-AU" sz="1200" dirty="0" smtClean="0"/>
              <a:t>Membership Leader</a:t>
            </a:r>
          </a:p>
          <a:p>
            <a:pPr algn="ctr"/>
            <a:r>
              <a:rPr lang="en-AU" sz="1200" dirty="0" smtClean="0"/>
              <a:t>Lend Lease</a:t>
            </a:r>
            <a:endParaRPr lang="en-A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1710526" y="5129961"/>
            <a:ext cx="1525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Helen Savvides</a:t>
            </a:r>
          </a:p>
          <a:p>
            <a:pPr algn="ctr"/>
            <a:r>
              <a:rPr lang="en-AU" sz="1200" dirty="0" smtClean="0"/>
              <a:t>Program Leader</a:t>
            </a:r>
          </a:p>
          <a:p>
            <a:pPr algn="ctr"/>
            <a:r>
              <a:rPr lang="en-AU" sz="1200" dirty="0" smtClean="0"/>
              <a:t>Harris Mackay</a:t>
            </a:r>
            <a:endParaRPr lang="en-AU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3118981" y="5129961"/>
            <a:ext cx="1525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Doug Henry</a:t>
            </a:r>
          </a:p>
          <a:p>
            <a:pPr algn="ctr"/>
            <a:r>
              <a:rPr lang="en-AU" sz="1200" dirty="0" smtClean="0"/>
              <a:t>Sponsorship Leader</a:t>
            </a:r>
          </a:p>
          <a:p>
            <a:pPr algn="ctr"/>
            <a:r>
              <a:rPr lang="en-AU" sz="1200" dirty="0" smtClean="0"/>
              <a:t>Colliers</a:t>
            </a:r>
            <a:endParaRPr lang="en-AU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4490661" y="5129961"/>
            <a:ext cx="1525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Helen Rossi</a:t>
            </a:r>
          </a:p>
          <a:p>
            <a:pPr algn="ctr"/>
            <a:r>
              <a:rPr lang="en-AU" sz="1200" dirty="0" smtClean="0"/>
              <a:t>Symposium Leader</a:t>
            </a:r>
          </a:p>
          <a:p>
            <a:pPr algn="ctr"/>
            <a:r>
              <a:rPr lang="en-AU" sz="1200" dirty="0" smtClean="0"/>
              <a:t>Da Vinci on Sanders</a:t>
            </a:r>
            <a:endParaRPr lang="en-AU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889822" y="5129961"/>
            <a:ext cx="1525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Charlee Sharples</a:t>
            </a:r>
          </a:p>
          <a:p>
            <a:pPr algn="ctr"/>
            <a:r>
              <a:rPr lang="en-AU" sz="1200" dirty="0" smtClean="0"/>
              <a:t>Young  Leader</a:t>
            </a:r>
          </a:p>
          <a:p>
            <a:pPr algn="ctr"/>
            <a:r>
              <a:rPr lang="en-AU" sz="1200" dirty="0" smtClean="0"/>
              <a:t>Brookfield Johnson Controls</a:t>
            </a:r>
            <a:endParaRPr lang="en-AU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7360905" y="5129961"/>
            <a:ext cx="1525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Maria  Russo-Fama Logistics Leader</a:t>
            </a:r>
          </a:p>
          <a:p>
            <a:pPr algn="ctr"/>
            <a:r>
              <a:rPr lang="en-AU" sz="1200" dirty="0" smtClean="0"/>
              <a:t>Trinity Quality Interiors</a:t>
            </a:r>
            <a:endParaRPr lang="en-AU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7" y="116632"/>
            <a:ext cx="5490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/>
              <a:t>CoreNet Global Australia Chapter Committee - 2015</a:t>
            </a:r>
            <a:endParaRPr lang="en-AU" b="1" dirty="0"/>
          </a:p>
        </p:txBody>
      </p:sp>
      <p:pic>
        <p:nvPicPr>
          <p:cNvPr id="21" name="Picture 7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1839627" y="3797800"/>
            <a:ext cx="1274211" cy="1259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7146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36"/>
          <a:stretch/>
        </p:blipFill>
        <p:spPr bwMode="auto">
          <a:xfrm>
            <a:off x="2878633" y="1076535"/>
            <a:ext cx="915416" cy="88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323528" y="1052736"/>
            <a:ext cx="907425" cy="897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36"/>
          <a:stretch/>
        </p:blipFill>
        <p:spPr bwMode="auto">
          <a:xfrm>
            <a:off x="8087111" y="1076535"/>
            <a:ext cx="907424" cy="87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191"/>
          <a:stretch/>
        </p:blipFill>
        <p:spPr bwMode="auto">
          <a:xfrm>
            <a:off x="1683707" y="1076535"/>
            <a:ext cx="887942" cy="878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1683707" y="2624202"/>
            <a:ext cx="915416" cy="90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"/>
          <a:stretch/>
        </p:blipFill>
        <p:spPr bwMode="auto">
          <a:xfrm>
            <a:off x="5658537" y="1076535"/>
            <a:ext cx="907424" cy="88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57" y="2587054"/>
            <a:ext cx="907425" cy="90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00"/>
          <a:stretch/>
        </p:blipFill>
        <p:spPr bwMode="auto">
          <a:xfrm>
            <a:off x="2878633" y="2624202"/>
            <a:ext cx="913353" cy="930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005" y="1076535"/>
            <a:ext cx="865056" cy="878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493" y="502378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Membership   Sub-Committee</a:t>
            </a:r>
            <a:endParaRPr lang="en-AU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2127678" y="502377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Program         Sub-Committee</a:t>
            </a:r>
            <a:endParaRPr lang="en-AU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4018939" y="516760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Sponsorship     Sub-Committee</a:t>
            </a:r>
            <a:endParaRPr lang="en-A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5435031" y="516760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Symposium     Sub-Committee</a:t>
            </a:r>
            <a:endParaRPr lang="en-AU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7129188" y="502376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Young Leaders    Sub-Committee</a:t>
            </a:r>
            <a:endParaRPr lang="en-AU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476089" y="1947351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Richard Gee Brookfield </a:t>
            </a:r>
            <a:r>
              <a:rPr lang="en-AU" sz="1200" dirty="0" smtClean="0"/>
              <a:t>GIS</a:t>
            </a:r>
            <a:endParaRPr lang="en-AU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4054323" y="1947351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Gary Finnegan Savills</a:t>
            </a:r>
            <a:endParaRPr lang="en-AU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5468244" y="1947351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Chris Heywood Melbourne Uni</a:t>
            </a:r>
            <a:endParaRPr lang="en-AU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1619672" y="644894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Albert Eichholzer Grosvenor </a:t>
            </a:r>
            <a:r>
              <a:rPr lang="en-AU" sz="1200" dirty="0" err="1" smtClean="0"/>
              <a:t>Mgmt</a:t>
            </a:r>
            <a:r>
              <a:rPr lang="en-AU" sz="1200" dirty="0" smtClean="0"/>
              <a:t> Consulting</a:t>
            </a:r>
            <a:endParaRPr lang="en-AU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138894" y="2016109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Robert Tigani Schiavello</a:t>
            </a:r>
            <a:endParaRPr lang="en-AU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164395" y="3587467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Andrew Peak CBRE</a:t>
            </a:r>
            <a:endParaRPr lang="en-AU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476088" y="3587575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Alison Terry Geyer</a:t>
            </a:r>
            <a:endParaRPr lang="en-AU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7889882" y="1947351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Jackson King     JLL</a:t>
            </a:r>
            <a:endParaRPr lang="en-AU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2594856" y="1947351"/>
            <a:ext cx="1599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Brad Summerson Cushman &amp;    Wakefield</a:t>
            </a:r>
            <a:endParaRPr lang="en-AU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2766314" y="3587575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Chris Alcock Workspace Logic</a:t>
            </a:r>
            <a:endParaRPr lang="en-AU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267564" y="50535"/>
            <a:ext cx="6861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/>
              <a:t>CoreNet Global Australia Chapter Sub-Committee Members - 2015</a:t>
            </a:r>
            <a:endParaRPr lang="en-AU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414997" y="516760"/>
            <a:ext cx="0" cy="6008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054323" y="583283"/>
            <a:ext cx="0" cy="6008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306948" y="541491"/>
            <a:ext cx="0" cy="6008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559" y="504049"/>
            <a:ext cx="12700" cy="601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0112" y="2605537"/>
            <a:ext cx="93610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xtBox 48"/>
          <p:cNvSpPr txBox="1"/>
          <p:nvPr/>
        </p:nvSpPr>
        <p:spPr>
          <a:xfrm>
            <a:off x="5209597" y="3587575"/>
            <a:ext cx="1633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Danny Green   Cushman &amp; Wakefield</a:t>
            </a:r>
            <a:endParaRPr lang="en-AU" sz="1200" dirty="0"/>
          </a:p>
        </p:txBody>
      </p:sp>
      <p:pic>
        <p:nvPicPr>
          <p:cNvPr id="3" name="Picture 2" descr="C:\Users\tony.wyllie\AppData\Local\Microsoft\Windows\Temporary Internet Files\Content.Outlook\MXHA9NJZ\linkedInprofilePic (2).jpg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47" t="14057" r="34501" b="50000"/>
          <a:stretch/>
        </p:blipFill>
        <p:spPr bwMode="auto">
          <a:xfrm>
            <a:off x="6997672" y="4149080"/>
            <a:ext cx="775519" cy="88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6732240" y="5013176"/>
            <a:ext cx="1288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Jonathan Green  M Moser Associates</a:t>
            </a:r>
            <a:endParaRPr lang="en-AU" sz="1200" dirty="0"/>
          </a:p>
        </p:txBody>
      </p:sp>
      <p:pic>
        <p:nvPicPr>
          <p:cNvPr id="5" name="Picture 2" descr="C:\Users\tony.wyllie\AppData\Local\Microsoft\Windows\Temporary Internet Files\Content.Outlook\MXHA9NJZ\corenet pic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454" y="1076535"/>
            <a:ext cx="685622" cy="870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TextBox 50"/>
          <p:cNvSpPr txBox="1"/>
          <p:nvPr/>
        </p:nvSpPr>
        <p:spPr>
          <a:xfrm>
            <a:off x="6735747" y="1947350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Andrew Blake Intermain</a:t>
            </a:r>
            <a:endParaRPr lang="en-AU" sz="1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870" y="4158520"/>
            <a:ext cx="951109" cy="951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5352824" y="5158933"/>
            <a:ext cx="1419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Christeneh Avaness Commscope</a:t>
            </a:r>
            <a:endParaRPr lang="en-AU" sz="1200" dirty="0"/>
          </a:p>
        </p:txBody>
      </p:sp>
      <p:pic>
        <p:nvPicPr>
          <p:cNvPr id="47" name="Picture 13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60"/>
          <a:stretch/>
        </p:blipFill>
        <p:spPr bwMode="auto">
          <a:xfrm>
            <a:off x="2267743" y="5517232"/>
            <a:ext cx="910390" cy="89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13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9007" y="4085841"/>
            <a:ext cx="899991" cy="89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2627784" y="5043153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Tanya Lim</a:t>
            </a:r>
          </a:p>
          <a:p>
            <a:pPr algn="ctr"/>
            <a:r>
              <a:rPr lang="en-AU" sz="1200" dirty="0" smtClean="0"/>
              <a:t>DEXUS</a:t>
            </a:r>
            <a:endParaRPr lang="en-AU" sz="1200" dirty="0"/>
          </a:p>
        </p:txBody>
      </p:sp>
      <p:pic>
        <p:nvPicPr>
          <p:cNvPr id="53" name="Picture 13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4" t="3913" r="10044" b="9054"/>
          <a:stretch/>
        </p:blipFill>
        <p:spPr bwMode="auto">
          <a:xfrm>
            <a:off x="1691680" y="4088262"/>
            <a:ext cx="885251" cy="92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1475656" y="5034384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Sue </a:t>
            </a:r>
            <a:r>
              <a:rPr lang="en-AU" sz="1200" dirty="0" err="1" smtClean="0"/>
              <a:t>Nheiu</a:t>
            </a:r>
            <a:endParaRPr lang="en-AU" sz="1200" dirty="0" smtClean="0"/>
          </a:p>
          <a:p>
            <a:pPr algn="ctr"/>
            <a:r>
              <a:rPr lang="en-AU" sz="1200" dirty="0" smtClean="0"/>
              <a:t>Brookfield GIS</a:t>
            </a:r>
            <a:endParaRPr lang="en-AU" sz="1200" dirty="0"/>
          </a:p>
        </p:txBody>
      </p:sp>
      <p:pic>
        <p:nvPicPr>
          <p:cNvPr id="55" name="Picture 5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11152" y="2689721"/>
            <a:ext cx="775519" cy="775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7740352" y="35107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Bernadette Holloway</a:t>
            </a:r>
          </a:p>
          <a:p>
            <a:pPr algn="ctr"/>
            <a:r>
              <a:rPr lang="en-AU" sz="1200" dirty="0" smtClean="0"/>
              <a:t>Zurich Fin Services</a:t>
            </a:r>
            <a:endParaRPr lang="en-AU" sz="1200" dirty="0"/>
          </a:p>
        </p:txBody>
      </p:sp>
      <p:pic>
        <p:nvPicPr>
          <p:cNvPr id="57" name="Picture 12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64199" y="2636912"/>
            <a:ext cx="875554" cy="87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TextBox 57"/>
          <p:cNvSpPr txBox="1"/>
          <p:nvPr/>
        </p:nvSpPr>
        <p:spPr>
          <a:xfrm>
            <a:off x="6751035" y="3507728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Lauren Day</a:t>
            </a:r>
          </a:p>
          <a:p>
            <a:pPr algn="ctr"/>
            <a:r>
              <a:rPr lang="en-AU" sz="1200" dirty="0" smtClean="0"/>
              <a:t>JLL</a:t>
            </a:r>
            <a:endParaRPr lang="en-AU" sz="1200" dirty="0"/>
          </a:p>
        </p:txBody>
      </p:sp>
      <p:pic>
        <p:nvPicPr>
          <p:cNvPr id="59" name="Picture 12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46592" y="4149080"/>
            <a:ext cx="875554" cy="87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7833428" y="5019896"/>
            <a:ext cx="128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 smtClean="0"/>
              <a:t>Renee </a:t>
            </a:r>
            <a:r>
              <a:rPr lang="en-AU" sz="1200" dirty="0" err="1" smtClean="0"/>
              <a:t>Bengston</a:t>
            </a:r>
            <a:endParaRPr lang="en-AU" sz="1200" dirty="0" smtClean="0"/>
          </a:p>
          <a:p>
            <a:pPr algn="ctr"/>
            <a:r>
              <a:rPr lang="en-AU" sz="1200" dirty="0" smtClean="0"/>
              <a:t>Property Beyond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506858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160</Words>
  <Application>Microsoft Macintosh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Jones Lang Lasalle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Wyllie, Tony (Australia)</dc:creator>
  <cp:lastModifiedBy>Trish Tillard</cp:lastModifiedBy>
  <cp:revision>21</cp:revision>
  <dcterms:created xsi:type="dcterms:W3CDTF">2014-11-24T22:44:44Z</dcterms:created>
  <dcterms:modified xsi:type="dcterms:W3CDTF">2015-08-07T06:58:04Z</dcterms:modified>
</cp:coreProperties>
</file>